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CF3395-D1E2-44C3-A294-0F9D1F877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C6903C9-F385-40B6-8DD7-3516C454A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EB48830-88C2-43FA-8B50-54E4CBC3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AC71D1-4160-47F2-A169-981D1F9F7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C59D3E7-AD40-4382-8BA7-4C7624CA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29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D82C94-A5A6-4901-8995-805DF011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C1F2B09-C148-4503-A79C-04FE76D94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DC377F-9C7D-4D79-AF38-4BE355BEF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2C1CA6-0721-40C1-A9D4-D1A28C230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7274ED-2FD8-445E-A4B2-9D7CA84B7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44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C782092-9A23-416E-99AF-FE064C76E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6E17562-7E6F-47F8-9580-1E044F5C8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5267E8-5B14-4441-989C-ED67CF15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1D86D5-7D24-4786-BE3D-506FCC95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07B343-E9E0-4A96-82D5-A158E781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79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CD6967-06AA-4F42-B080-868B9784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28524B2-B56E-4E6D-A386-68AEAD36D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5CB973-EDA6-46F4-B752-E936A796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9643B2-96CA-41C3-9201-9F1A992D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7AA9EE-A2F1-4C4E-8EF1-7E0E6F841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05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6017EF-F466-46BA-B136-64EE6AA1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F11FDF-A204-4F31-A415-CC47624B1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B629FC-FC00-41D4-81D6-B1E3E603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171BBD-D5A7-4A6E-86AB-C8B3C950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AE9BBE-12B1-4648-A264-A38C9B7D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64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889306-B0F2-47D8-BE7E-1564A7A4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A50863-4248-45AD-92E1-0AF4B1E13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ADC39B8-61C8-433C-A358-4F2CF067C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821BB72-60E8-4E36-9F13-9F846DDBD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E7E4DE-2182-4605-A3B9-C449864C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AC8F5AD-E6FD-4AD5-8528-4223FEE4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27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C3C0EF-56AD-491A-A821-1C5DF661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DCAEF6D-0311-4402-BC24-D3E2D8184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87DF29F-9F07-4D6C-804B-549741560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25E3AE8-E8D0-473E-9EA9-AC402D15C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1EABC45-7B70-48F4-9817-8538B19A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1330447-A8F8-496B-AC81-F26338125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14EA1DA-0015-46B4-A8AA-6ECA9BCE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80390D5-051A-47DD-8EB3-7543C76B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96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7C5FB3-F3D8-4EF6-9549-6BB1F80C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6844BEF-7C32-402A-8C99-008211DA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173C5DE-BE0E-4DC3-A761-FF9954E2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D5E3A83-7996-46D6-9783-0F5E62E0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4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0762EF6-6C0D-4B10-A683-B03253C94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0CDCA82-89D7-46C0-9903-D46A2BA5B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242577A-D303-4FA0-B287-9F0C629C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20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1518D3-4741-4139-B492-F0F574367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EF9C2F-348D-4B29-ADAD-E37F6BCCE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E215686-D338-4769-8923-87733D572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D8A136F-8905-4C07-82E2-DA50AC00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95F62A-F072-4EF1-848B-8A27BBBD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653B42C-B8B7-4829-888E-5B403936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56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8DB309-9134-4F37-B25A-0B70865AE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86F7991-0396-47E4-9738-2876DF869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5DD8A4F-DF64-4C9D-8DC3-53C1C2C8E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7CD5882-C570-4FD8-9F28-555853F1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D829D9F-6BDD-435A-96DA-4DC3DB64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6EF529D-52B8-48BA-AC99-3F652C03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52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7A2E4F0-DED2-44F8-8104-1B97ABED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CC2BF2D-91D0-40F0-8DBA-8DF9AD9FC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F956F2-A01D-49CB-946B-6E0B77A7B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052FA-21D8-4B58-BA76-EDACA3FF2C6A}" type="datetimeFigureOut">
              <a:rPr lang="zh-TW" altLang="en-US" smtClean="0"/>
              <a:t>2022/10/20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5B4F79-712E-463C-A464-23A905D99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063E43-5E8B-457A-9463-F0425B259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03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B053C2-340E-4811-9DF7-15F304C0A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Chapter 6 </a:t>
            </a:r>
            <a:r>
              <a:rPr lang="en-US" altLang="zh-TW" b="1" dirty="0"/>
              <a:t>Automating Common Processes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3E7E5B-1A86-4198-AFD1-9C27B2A55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Using AI to meet human needs</a:t>
            </a:r>
          </a:p>
          <a:p>
            <a:r>
              <a:rPr lang="en-US" altLang="zh-TW" dirty="0"/>
              <a:t>Making industry more efficient</a:t>
            </a:r>
          </a:p>
          <a:p>
            <a:r>
              <a:rPr lang="en-US" altLang="zh-TW" dirty="0"/>
              <a:t>Developing dynamic safety protocols</a:t>
            </a:r>
            <a:r>
              <a:rPr lang="zh-TW" altLang="en-US" dirty="0"/>
              <a:t> </a:t>
            </a:r>
            <a:r>
              <a:rPr lang="en-US" altLang="zh-TW" dirty="0"/>
              <a:t>using AI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0101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8A0146-984D-4158-9206-3905CDE8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Working in Industrial Settings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EAA57A-AF34-45F3-884C-541F20B72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Any industrial setting is likely to have safety hazards, no matter how much time, effort, and money is thrown at the problem.</a:t>
            </a:r>
          </a:p>
          <a:p>
            <a:r>
              <a:rPr lang="en-US" altLang="zh-TW" dirty="0"/>
              <a:t>Although humans cause many of these problems and boredom makes them worse, the actual environment in which the humans are working causes a great many issues.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216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4D996F-DD1E-4639-B5F5-9F5B1AB82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Developing various levels of automation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5D5C1F-186B-45F1-AB28-B82D56938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/>
              <a:t>Automation in industrial settings is a lot older than you might think.</a:t>
            </a:r>
          </a:p>
          <a:p>
            <a:r>
              <a:rPr lang="en-US" altLang="zh-TW" dirty="0"/>
              <a:t>Many people find it surprising that there are actually ten levels of automation, nine of which can rely on an AI.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A human operator creates a job and turns it over to a computer to implement.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An AI helps the human determine job options.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The AI determines the best job options and then allows the human to accept</a:t>
            </a:r>
            <a:r>
              <a:rPr lang="zh-TW" altLang="en-US" dirty="0"/>
              <a:t> </a:t>
            </a:r>
            <a:r>
              <a:rPr lang="en-US" altLang="zh-TW" dirty="0"/>
              <a:t>or reject the recommendation.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The AI determines the options, uses them to define a series of actions, and</a:t>
            </a:r>
            <a:r>
              <a:rPr lang="zh-TW" altLang="en-US" dirty="0"/>
              <a:t> </a:t>
            </a:r>
            <a:r>
              <a:rPr lang="en-US" altLang="zh-TW" dirty="0"/>
              <a:t>then turns the list of actions over to a human for acceptance or rejection of</a:t>
            </a:r>
            <a:r>
              <a:rPr lang="zh-TW" altLang="en-US" dirty="0"/>
              <a:t> </a:t>
            </a:r>
            <a:r>
              <a:rPr lang="en-US" altLang="zh-TW" dirty="0"/>
              <a:t>individual actions prior to implementation.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The AI determines the options, defines a series of actions, creates a job, and</a:t>
            </a:r>
            <a:r>
              <a:rPr lang="zh-TW" altLang="en-US" dirty="0"/>
              <a:t> </a:t>
            </a:r>
            <a:r>
              <a:rPr lang="en-US" altLang="zh-TW" dirty="0"/>
              <a:t>then asks for human approval before submitting the job to the computer.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3178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3E3C41-DB69-4AD5-899C-D36E36D9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640409-B70B-4DE5-9730-93F62DEFB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altLang="zh-TW" dirty="0"/>
              <a:t>The AI automatically creates the job and submits it to the computer’s job</a:t>
            </a:r>
            <a:r>
              <a:rPr lang="zh-TW" altLang="en-US" dirty="0"/>
              <a:t> </a:t>
            </a:r>
            <a:r>
              <a:rPr lang="en-US" altLang="zh-TW" dirty="0"/>
              <a:t>queue, with the human operator acting as an intermediary in case the selected</a:t>
            </a:r>
            <a:r>
              <a:rPr lang="zh-TW" altLang="en-US" dirty="0"/>
              <a:t> </a:t>
            </a:r>
            <a:r>
              <a:rPr lang="en-US" altLang="zh-TW" dirty="0"/>
              <a:t>job requires termination prior to actual implementation.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altLang="zh-TW" dirty="0"/>
              <a:t>The AI creates and implements the job and then tells the human operator</a:t>
            </a:r>
            <a:r>
              <a:rPr lang="zh-TW" altLang="en-US" dirty="0"/>
              <a:t> </a:t>
            </a:r>
            <a:r>
              <a:rPr lang="en-US" altLang="zh-TW" dirty="0"/>
              <a:t>what it did in case the job requires correction or reversal.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altLang="zh-TW" dirty="0"/>
              <a:t>The AI creates and implements the job, telling the human what it did only when</a:t>
            </a:r>
            <a:r>
              <a:rPr lang="zh-TW" altLang="en-US" dirty="0"/>
              <a:t> </a:t>
            </a:r>
            <a:r>
              <a:rPr lang="en-US" altLang="zh-TW" dirty="0"/>
              <a:t>the human asks.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altLang="zh-TW" dirty="0"/>
              <a:t>The AI creates and implements the job without providing any feedback unless</a:t>
            </a:r>
            <a:r>
              <a:rPr lang="zh-TW" altLang="en-US" dirty="0"/>
              <a:t> </a:t>
            </a:r>
            <a:r>
              <a:rPr lang="en-US" altLang="zh-TW" dirty="0"/>
              <a:t>a human needs to intervene, such as when an error occurs or the result isn’t</a:t>
            </a:r>
            <a:r>
              <a:rPr lang="zh-TW" altLang="en-US" dirty="0"/>
              <a:t> </a:t>
            </a:r>
            <a:r>
              <a:rPr lang="en-US" altLang="zh-TW" dirty="0"/>
              <a:t>what was expected.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altLang="zh-TW" dirty="0"/>
              <a:t>The AI initiates the need for the job, rather than waiting for the human to tell it</a:t>
            </a:r>
            <a:r>
              <a:rPr lang="zh-TW" altLang="en-US" dirty="0"/>
              <a:t> </a:t>
            </a:r>
            <a:r>
              <a:rPr lang="en-US" altLang="zh-TW" dirty="0"/>
              <a:t>to create the job. The AI provides feedback only when a human must intervene,</a:t>
            </a:r>
            <a:r>
              <a:rPr lang="zh-TW" altLang="en-US" dirty="0"/>
              <a:t> </a:t>
            </a:r>
            <a:r>
              <a:rPr lang="en-US" altLang="zh-TW" dirty="0"/>
              <a:t>such as when an error occurs. The AI can provide a level of error</a:t>
            </a:r>
            <a:r>
              <a:rPr lang="zh-TW" altLang="en-US" dirty="0"/>
              <a:t> </a:t>
            </a:r>
            <a:r>
              <a:rPr lang="en-US" altLang="zh-TW" dirty="0"/>
              <a:t>correction and manage unexpected results on its own.</a:t>
            </a:r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4815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08EB99-2D41-4177-BE40-CEBA437A8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 more than just robots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28294D-6ABD-4CAE-A41B-A6FDC618B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Fourth industrial revolution: steam, mass production, automation, and now communication.</a:t>
            </a:r>
          </a:p>
          <a:p>
            <a:r>
              <a:rPr lang="en-US" altLang="zh-TW" dirty="0"/>
              <a:t>The more information an industrial setting can obtain from all sorts of sources, the better an AI can perform.</a:t>
            </a:r>
          </a:p>
          <a:p>
            <a:r>
              <a:rPr lang="en-US" altLang="zh-TW" dirty="0"/>
              <a:t>Robots do perform much of the actual work in an industrial setting, but you also need sensors to assess potential risks, such as storms. </a:t>
            </a:r>
          </a:p>
          <a:p>
            <a:r>
              <a:rPr lang="en-US" altLang="zh-TW" dirty="0"/>
              <a:t>Coordination is becoming ever more important to ensuring that operations remain efficient.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675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D895C9-7293-442C-A179-0CC5E556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Relying on automation alone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D2F32F-C37C-462E-9D24-871FB4E34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Human-free factories.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73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3908AD-BEC9-468A-B627-6D31BE11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Creating a Safe Environment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239275-9560-43BE-99CD-481FB9C83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One of the most often stated roles for AI, besides automating tasks, is keeping</a:t>
            </a:r>
            <a:r>
              <a:rPr lang="zh-TW" altLang="en-US" dirty="0"/>
              <a:t> </a:t>
            </a:r>
            <a:r>
              <a:rPr lang="en-US" altLang="zh-TW" dirty="0"/>
              <a:t>humans safe in various ways.</a:t>
            </a:r>
          </a:p>
          <a:p>
            <a:r>
              <a:rPr lang="en-US" altLang="zh-TW" dirty="0"/>
              <a:t>AI will make working</a:t>
            </a:r>
            <a:r>
              <a:rPr lang="zh-TW" altLang="en-US" dirty="0"/>
              <a:t> </a:t>
            </a:r>
            <a:r>
              <a:rPr lang="en-US" altLang="zh-TW" dirty="0"/>
              <a:t>in various environments safer, but it’ll also help create a healthier environment</a:t>
            </a:r>
            <a:r>
              <a:rPr lang="zh-TW" altLang="en-US" dirty="0"/>
              <a:t> </a:t>
            </a:r>
            <a:r>
              <a:rPr lang="en-US" altLang="zh-TW" dirty="0"/>
              <a:t>and reduce risks associated with common tasks, including surfing the</a:t>
            </a:r>
            <a:r>
              <a:rPr lang="zh-TW" altLang="en-US" dirty="0"/>
              <a:t> </a:t>
            </a:r>
            <a:r>
              <a:rPr lang="en-US" altLang="zh-TW" dirty="0"/>
              <a:t>Internet.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7235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FB8FF0-66AE-4C5A-B48A-691ED998B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Considering the role of boredom</a:t>
            </a:r>
            <a:r>
              <a:rPr lang="zh-TW" altLang="en-US" dirty="0"/>
              <a:t> </a:t>
            </a:r>
            <a:r>
              <a:rPr lang="en-US" altLang="zh-TW" dirty="0"/>
              <a:t>in accidents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55485E-A754-4576-A66F-D61BAEDCF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From driving or being at work, boredom increases accidents of all sorts.</a:t>
            </a:r>
          </a:p>
          <a:p>
            <a:r>
              <a:rPr lang="en-US" altLang="zh-TW" dirty="0"/>
              <a:t>In fact, anytime someone is supposed to perform a task that requires any level of focus and instead acts like they’re half asleep, the outcome is seldom good.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7575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BCBF91-C810-4C06-B71F-D9F81A8DD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 AI to avoid safety issues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DD95F7-B5B8-44A3-A766-B9D4F6EB3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Suggest job rotations (whether in the workplace, in a car, or even at home) to keep tasks interesting</a:t>
            </a:r>
          </a:p>
          <a:p>
            <a:r>
              <a:rPr lang="en-US" altLang="zh-TW" dirty="0"/>
              <a:t>Monitor human performance in order to better suggest down time because of fatigue or other factors</a:t>
            </a:r>
          </a:p>
          <a:p>
            <a:r>
              <a:rPr lang="en-US" altLang="zh-TW" dirty="0"/>
              <a:t>Assist humans in performing tasks to combine the intelligence that humans provide with the quick reaction time of the AI</a:t>
            </a:r>
          </a:p>
          <a:p>
            <a:r>
              <a:rPr lang="en-US" altLang="zh-TW" dirty="0"/>
              <a:t>Augment human detection capabilities so that potential safety issues become more obvious</a:t>
            </a:r>
          </a:p>
          <a:p>
            <a:r>
              <a:rPr lang="en-US" altLang="zh-TW" dirty="0"/>
              <a:t>Take over repetitive tasks so that humans are less likely to become fatigued and can participate in the interesting aspects of any job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2631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320386-5298-42EF-B16D-7BE5D950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Understanding that AI can’t eliminate safety issues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C3FE8C-A582-413F-8244-1B9D18EB3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Ensuring complete safety implies an ability to see the future.</a:t>
            </a:r>
          </a:p>
          <a:p>
            <a:r>
              <a:rPr lang="en-US" altLang="zh-TW" dirty="0"/>
              <a:t>An unexpected situation is one that the original developers of a particular safety strategy didn’t envision.</a:t>
            </a:r>
          </a:p>
          <a:p>
            <a:r>
              <a:rPr lang="en-US" altLang="zh-TW" dirty="0"/>
              <a:t>AI to perform the required level of safety have to deal in probabilities </a:t>
            </a:r>
            <a:r>
              <a:rPr lang="en-US" altLang="zh-TW"/>
              <a:t>and then protect </a:t>
            </a:r>
            <a:r>
              <a:rPr lang="en-US" altLang="zh-TW" dirty="0"/>
              <a:t>against the situations that are most likely to happen.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687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551DAC-FF0F-41F7-B0A5-677E80F1E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D91289-0623-4C3F-8075-3AE2DC842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 process that includes an AI is different because the AI is now working to assist a human or perform some other task without direct intervention.</a:t>
            </a:r>
          </a:p>
          <a:p>
            <a:r>
              <a:rPr lang="en-US" altLang="zh-TW" dirty="0"/>
              <a:t>One of the ways AI has been in use the longest is industrial utilization, such as manufacturing processes, to eventually allow for Industry 4.0 implementation.</a:t>
            </a:r>
          </a:p>
          <a:p>
            <a:r>
              <a:rPr lang="en-US" altLang="zh-TW" dirty="0"/>
              <a:t>Even though AI-powered automation replaces humans, it also keeps humans safer by performing tasks generally considered dangerous.</a:t>
            </a:r>
          </a:p>
          <a:p>
            <a:r>
              <a:rPr lang="en-US" altLang="zh-TW" dirty="0"/>
              <a:t>Oddly enough, one of the most significant causes of industrial accidents and a wealth of other problems is boredom.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36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B383FD-601A-49D8-BDA0-A386C5D3D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378B07-0B95-4E32-A061-32BC35F19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point of this chapter is that AI works well in processes, especially those processes during which humans tend to get bored, causing them to make a mistake when the AI likely wouldn’t.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515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C2B475-0FA7-4B40-9FF8-2D1E1EBFE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Developing Solutions for Boredom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CD255C-4209-4215-A148-3A7E02942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Most humans don’t want to be bored.</a:t>
            </a:r>
          </a:p>
          <a:p>
            <a:r>
              <a:rPr lang="en-US" altLang="zh-TW" dirty="0"/>
              <a:t>In some cases, AI can work with humans to make life more interesting — for the human, at least.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831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92190-5270-4CB1-85D0-8FA6C66DF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Making tasks more interesting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B2CB45-5DBF-46AB-96AE-07F44F3C8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After a human makes a certain amount of money, satisfaction becomes the key to maintaining interest in the occupation.</a:t>
            </a:r>
          </a:p>
          <a:p>
            <a:r>
              <a:rPr lang="en-US" altLang="zh-TW" dirty="0"/>
              <a:t>The problem is not one of necessarily changing jobs, then, but of making the job more interesting as a means to avoid boredom.</a:t>
            </a:r>
          </a:p>
          <a:p>
            <a:r>
              <a:rPr lang="en-US" altLang="zh-TW" dirty="0"/>
              <a:t>An AI can effectively help this process by removing repetition from tasks.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05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51665A-2618-48FD-990E-D884390F7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Helping humans work more efficiently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8293A4-A5A2-41AB-83E8-097E8A7E3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Most humans, at least the forward-thinking ones, have some ideas of how they’d like an AI to make their lives better by eliminating tasks that they don’t want to do.</a:t>
            </a:r>
          </a:p>
          <a:p>
            <a:r>
              <a:rPr lang="en-US" altLang="zh-TW" dirty="0"/>
              <a:t>The point is that humans will likely provide the most interesting ideas on how to create an AI that specifically addresses their needs.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426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CF6D39-3794-4271-88A0-C9E4EDC7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Understanding how AI reduces boredom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F04ED6-63EC-4209-A889-D8BC8D3F5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There is the boredom that comes from not having required resources, knowledge, or other needs met.</a:t>
            </a:r>
          </a:p>
          <a:p>
            <a:r>
              <a:rPr lang="en-US" altLang="zh-TW" dirty="0"/>
              <a:t>Another kind of boredom comes from not knowing what to do next when activities don’t follow a specific pattern.</a:t>
            </a:r>
          </a:p>
          <a:p>
            <a:r>
              <a:rPr lang="en-US" altLang="zh-TW" dirty="0"/>
              <a:t>An AI can help with the first kind of boredom; it can’t help with the second.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235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1323A3-E45B-410A-8443-C21E1A5D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836DE2-60BA-4D73-B88F-4B70D8073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Access to resources of all sorts helps reduce boredom by allowing humans to be creative without the mundane necessity of acquiring needed materials.</a:t>
            </a:r>
          </a:p>
          <a:p>
            <a:pPr lvl="1"/>
            <a:r>
              <a:rPr lang="en-US" altLang="zh-TW" dirty="0"/>
              <a:t>Searching for needed items online</a:t>
            </a:r>
          </a:p>
          <a:p>
            <a:pPr lvl="1"/>
            <a:r>
              <a:rPr lang="en-US" altLang="zh-TW" dirty="0"/>
              <a:t>Ordering needed items automatically</a:t>
            </a:r>
          </a:p>
          <a:p>
            <a:pPr lvl="1"/>
            <a:r>
              <a:rPr lang="en-US" altLang="zh-TW" dirty="0"/>
              <a:t>Performing sensor and other data-acquisition monitoring</a:t>
            </a:r>
          </a:p>
          <a:p>
            <a:pPr lvl="1"/>
            <a:r>
              <a:rPr lang="en-US" altLang="zh-TW" dirty="0"/>
              <a:t>Managing data</a:t>
            </a:r>
          </a:p>
          <a:p>
            <a:pPr lvl="1"/>
            <a:r>
              <a:rPr lang="en-US" altLang="zh-TW" dirty="0"/>
              <a:t>Accomplishing mundane or repetitive tasks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5086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C48CDA-8EE1-4E05-82DC-C5D9BBFCA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Considering how AI can’t reduce boredom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A31CCE-3FAF-4D5F-BC93-BD33E1700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AI is not creative or intuitive.</a:t>
            </a:r>
          </a:p>
          <a:p>
            <a:r>
              <a:rPr lang="en-US" altLang="zh-TW" dirty="0"/>
              <a:t>An AI also can’t motivate you.</a:t>
            </a:r>
          </a:p>
          <a:p>
            <a:r>
              <a:rPr lang="en-US" altLang="zh-TW" dirty="0"/>
              <a:t>Boredom may not always be a bad thing, anyway. A number of recent studies have shown that boredom actually helps promote creative thought, which is the direction that humans need to go.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274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1212</Words>
  <Application>Microsoft Office PowerPoint</Application>
  <PresentationFormat>寬螢幕</PresentationFormat>
  <Paragraphs>72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Office 佈景主題</vt:lpstr>
      <vt:lpstr>Chapter 6 Automating Common Processes</vt:lpstr>
      <vt:lpstr>PowerPoint 簡報</vt:lpstr>
      <vt:lpstr>PowerPoint 簡報</vt:lpstr>
      <vt:lpstr>Developing Solutions for Boredom</vt:lpstr>
      <vt:lpstr>Making tasks more interesting</vt:lpstr>
      <vt:lpstr>Helping humans work more efficiently</vt:lpstr>
      <vt:lpstr>Understanding how AI reduces boredom</vt:lpstr>
      <vt:lpstr>PowerPoint 簡報</vt:lpstr>
      <vt:lpstr>Considering how AI can’t reduce boredom</vt:lpstr>
      <vt:lpstr>Working in Industrial Settings</vt:lpstr>
      <vt:lpstr>Developing various levels of automation</vt:lpstr>
      <vt:lpstr>PowerPoint 簡報</vt:lpstr>
      <vt:lpstr>Using more than just robots</vt:lpstr>
      <vt:lpstr>Relying on automation alone</vt:lpstr>
      <vt:lpstr>Creating a Safe Environment</vt:lpstr>
      <vt:lpstr>Considering the role of boredom in accidents</vt:lpstr>
      <vt:lpstr>Using AI to avoid safety issues</vt:lpstr>
      <vt:lpstr>Understanding that AI can’t eliminate safety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 Considering the Uses of AI in Society</dc:title>
  <dc:creator>csshieh</dc:creator>
  <cp:lastModifiedBy>csshieh</cp:lastModifiedBy>
  <cp:revision>27</cp:revision>
  <dcterms:created xsi:type="dcterms:W3CDTF">2022-09-25T14:54:47Z</dcterms:created>
  <dcterms:modified xsi:type="dcterms:W3CDTF">2022-10-20T15:47:48Z</dcterms:modified>
</cp:coreProperties>
</file>